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726"/>
  </p:normalViewPr>
  <p:slideViewPr>
    <p:cSldViewPr snapToGrid="0">
      <p:cViewPr varScale="1">
        <p:scale>
          <a:sx n="144" d="100"/>
          <a:sy n="144" d="100"/>
        </p:scale>
        <p:origin x="40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08/05/2025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da-DK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Nyd planterne hvor de er. Tag dem ikke med hjem fra </a:t>
            </a:r>
            <a:r>
              <a:rPr lang="da-DK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rejsen.</a:t>
            </a:r>
            <a:endParaRPr lang="da-DK" sz="16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697493" cy="895630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</a:t>
            </a: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31AEC1D2-EDDB-4351-8D39-8156CBC38B86}"/>
</file>

<file path=customXml/itemProps3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26</Words>
  <Application>Microsoft Macintosh PowerPoint</Application>
  <PresentationFormat>Brugerdefineret</PresentationFormat>
  <Paragraphs>3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6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Claus Jørgensen</cp:lastModifiedBy>
  <cp:revision>8</cp:revision>
  <dcterms:created xsi:type="dcterms:W3CDTF">2025-04-21T09:37:09Z</dcterms:created>
  <dcterms:modified xsi:type="dcterms:W3CDTF">2025-05-08T08:39:30Z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